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3F8A6-E349-AB4A-7F0B-4A1CB30B8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2888646"/>
            <a:ext cx="9906000" cy="1080707"/>
          </a:xfrm>
        </p:spPr>
        <p:txBody>
          <a:bodyPr>
            <a:normAutofit/>
          </a:bodyPr>
          <a:lstStyle/>
          <a:p>
            <a:pPr algn="ctr"/>
            <a:r>
              <a:rPr lang="en-IN" sz="4400" dirty="0"/>
              <a:t>7. जाहिरातीतील क्रियाशीलतेची मूलभूत तत्वे</a:t>
            </a:r>
            <a:endParaRPr lang="en-US" sz="4400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70B4C22-A8A9-6C82-E5BA-B28D8BE64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08592" y="5541391"/>
            <a:ext cx="1976565" cy="950849"/>
          </a:xfrm>
        </p:spPr>
        <p:txBody>
          <a:bodyPr/>
          <a:lstStyle/>
          <a:p>
            <a:pPr algn="ctr"/>
            <a:r>
              <a:rPr lang="mr-IN" dirty="0"/>
              <a:t>प्रा. डामसे एस. के.</a:t>
            </a:r>
          </a:p>
          <a:p>
            <a:pPr algn="ctr"/>
            <a:r>
              <a:rPr lang="mr-IN" dirty="0"/>
              <a:t>वाणिज्य विभाग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62242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0D683-BC28-F96B-3AB3-478F2DC53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253" y="2689715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n-US" sz="7200" b="1" i="1" dirty="0"/>
              <a:t>Thank you</a:t>
            </a:r>
            <a:endParaRPr lang="en-IN" sz="7200" b="1" i="1" dirty="0"/>
          </a:p>
        </p:txBody>
      </p:sp>
    </p:spTree>
    <p:extLst>
      <p:ext uri="{BB962C8B-B14F-4D97-AF65-F5344CB8AC3E}">
        <p14:creationId xmlns:p14="http://schemas.microsoft.com/office/powerpoint/2010/main" val="2944762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19F22-06DE-A47F-38BB-C4B47EE95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जाहिरातीतील क्रियाशीलतेची भूमिका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1BD98-46B3-7D19-6E2C-EE427F5AC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क्रियाशीलता जाहिरातीला माहिती देण्यास मदत करते</a:t>
            </a:r>
          </a:p>
          <a:p>
            <a:r>
              <a:rPr lang="en-IN" dirty="0"/>
              <a:t>क्रियाशीलता जाहिरातीद्वारे मन वळविण्याचा प्रयत्न करते</a:t>
            </a:r>
          </a:p>
          <a:p>
            <a:r>
              <a:rPr lang="en-IN" dirty="0"/>
              <a:t>क्रियाशीलता जाहिरातीद्वारे वस्तूची पुन्हा पुन्हा आठवण करून देते</a:t>
            </a:r>
          </a:p>
          <a:p>
            <a:r>
              <a:rPr lang="en-IN" dirty="0"/>
              <a:t>वस्तूसाठी वेगळा वर्ग तयार करणे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622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C84B5-ED3C-8E4A-6F06-A12F46588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जाहिरातीतील क्रियाशील प्रक्रिया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35E50-DB3B-1DA2-7D39-18B87AB2E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6628" y="2569527"/>
            <a:ext cx="9905999" cy="3541714"/>
          </a:xfrm>
        </p:spPr>
        <p:txBody>
          <a:bodyPr>
            <a:normAutofit/>
          </a:bodyPr>
          <a:lstStyle/>
          <a:p>
            <a:r>
              <a:rPr lang="en-IN" dirty="0"/>
              <a:t>तयारी</a:t>
            </a:r>
          </a:p>
          <a:p>
            <a:r>
              <a:rPr lang="en-IN" dirty="0"/>
              <a:t>परिपक्वता</a:t>
            </a:r>
          </a:p>
          <a:p>
            <a:r>
              <a:rPr lang="en-IN" dirty="0"/>
              <a:t>अंतरदृष्टी</a:t>
            </a:r>
          </a:p>
          <a:p>
            <a:r>
              <a:rPr lang="en-IN" dirty="0"/>
              <a:t>मूल्यमापन</a:t>
            </a:r>
          </a:p>
          <a:p>
            <a:r>
              <a:rPr lang="en-IN" dirty="0"/>
              <a:t>सहयोग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028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50D2E-63E8-36F7-3336-D19842FF4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दृक प्रतिमा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B1FF6-1A47-E254-9A2B-5C2B2E8D7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व्याख्या:</a:t>
            </a:r>
          </a:p>
          <a:p>
            <a:r>
              <a:rPr lang="en-IN" dirty="0"/>
              <a:t>१. “प्रज्ञावान कलाकारांच्या अंतर्मनात जन्माला येणाऱ्या या संकल्पनाला ‘दृक प्रतिमा’असे म्हणतात.”</a:t>
            </a:r>
          </a:p>
          <a:p>
            <a:r>
              <a:rPr lang="en-IN" dirty="0"/>
              <a:t>२.” एखादी कल्पना जाहिरातीत कशी दिसेल याचे मनात तयार केलेले चित्र म्हणजे दृक प्रतिमा होय. ही जाहिरात मजकूर तयार होण्यापूर्वीची स्थिती असते.”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714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64C2C-2633-54C1-7801-0928AE9E3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दृक प्रतिमा निर्मितीतील विविध टप्पे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A6F14-306E-F401-A123-C9394564C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वस्तू व सेवांचा अभ्यास</a:t>
            </a:r>
          </a:p>
          <a:p>
            <a:r>
              <a:rPr lang="en-IN" dirty="0"/>
              <a:t>जाहिरात उद्दिष्टे</a:t>
            </a:r>
          </a:p>
          <a:p>
            <a:r>
              <a:rPr lang="en-IN" dirty="0"/>
              <a:t>संबंधित माहिती गोळा करणे</a:t>
            </a:r>
          </a:p>
          <a:p>
            <a:r>
              <a:rPr lang="en-IN" dirty="0"/>
              <a:t>कल्पनांना आकार देणे</a:t>
            </a:r>
          </a:p>
          <a:p>
            <a:r>
              <a:rPr lang="en-IN" dirty="0"/>
              <a:t>कल्पनांचे विश्लेषण करणे</a:t>
            </a:r>
          </a:p>
          <a:p>
            <a:r>
              <a:rPr lang="en-IN" dirty="0"/>
              <a:t>निवड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606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BECC3-6163-F9EA-B312-3B0FB2206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दृक प्रतिमेची तंत्रे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5C639-F2BD-A14E-26CA-1D9CDC0D4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/>
              <a:t>समस्यांची ओळख</a:t>
            </a:r>
          </a:p>
          <a:p>
            <a:r>
              <a:rPr lang="en-IN" dirty="0"/>
              <a:t>माहिती संकलन</a:t>
            </a:r>
          </a:p>
          <a:p>
            <a:r>
              <a:rPr lang="en-IN" dirty="0"/>
              <a:t>मेंदू लहरींना जन्म देणे</a:t>
            </a:r>
          </a:p>
          <a:p>
            <a:r>
              <a:rPr lang="en-IN" dirty="0"/>
              <a:t>बुद्धिमंथन करणे</a:t>
            </a:r>
          </a:p>
          <a:p>
            <a:r>
              <a:rPr lang="en-IN" dirty="0"/>
              <a:t>योग्य कल्पनांवर लक्ष स्थिर करणे</a:t>
            </a:r>
          </a:p>
          <a:p>
            <a:r>
              <a:rPr lang="en-IN" dirty="0"/>
              <a:t>कच्चा आराखडा तयार करणे</a:t>
            </a:r>
          </a:p>
          <a:p>
            <a:r>
              <a:rPr lang="en-IN" dirty="0"/>
              <a:t>अंतिम स्वरूप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143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F5ABD-38EE-6AD7-B739-8D650884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खरेदीच्या विविध प्रेरणा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E1E0F-E00B-65A4-F805-B3A9426D8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dirty="0"/>
              <a:t>संरक्षण</a:t>
            </a:r>
          </a:p>
          <a:p>
            <a:r>
              <a:rPr lang="en-IN" dirty="0"/>
              <a:t>प्रेम किंवा आकर्षण</a:t>
            </a:r>
          </a:p>
          <a:p>
            <a:r>
              <a:rPr lang="en-IN" dirty="0"/>
              <a:t>सुखा सिनता आणि आरामशीर जीवनाची इच्छा</a:t>
            </a:r>
          </a:p>
          <a:p>
            <a:r>
              <a:rPr lang="en-IN" dirty="0"/>
              <a:t>अभिमान, दिमाख, डामडौल</a:t>
            </a:r>
          </a:p>
          <a:p>
            <a:r>
              <a:rPr lang="en-IN" dirty="0"/>
              <a:t>जिज्ञासा/उत्सुकता</a:t>
            </a:r>
          </a:p>
          <a:p>
            <a:r>
              <a:rPr lang="en-IN" dirty="0"/>
              <a:t>मोह किंवा लोभ</a:t>
            </a:r>
          </a:p>
          <a:p>
            <a:r>
              <a:rPr lang="en-IN" dirty="0"/>
              <a:t>मत्सर</a:t>
            </a:r>
          </a:p>
          <a:p>
            <a:r>
              <a:rPr lang="en-IN" dirty="0"/>
              <a:t>स्त्री पुरुष शृंगार</a:t>
            </a:r>
          </a:p>
          <a:p>
            <a:r>
              <a:rPr lang="en-IN" dirty="0"/>
              <a:t>फॅशन नाविन्याची ओढ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536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472FF-A56B-44E1-387C-E82DF76D2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जाहिरातीतील आव्हान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26BC7-0331-A1E8-CDF9-F4F5FF2DD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/>
              <a:t>आदर्श जाहिरात आव्हानाच्या बाबी:-</a:t>
            </a:r>
          </a:p>
          <a:p>
            <a:r>
              <a:rPr lang="en-IN" dirty="0"/>
              <a:t>काल्पनिक नसावे</a:t>
            </a:r>
          </a:p>
          <a:p>
            <a:r>
              <a:rPr lang="en-IN" dirty="0"/>
              <a:t>अतिशययोक्ती पूर्ण नसावे</a:t>
            </a:r>
          </a:p>
          <a:p>
            <a:r>
              <a:rPr lang="en-IN" dirty="0"/>
              <a:t>विश्वासहार्य व सत्य</a:t>
            </a:r>
          </a:p>
          <a:p>
            <a:r>
              <a:rPr lang="en-IN" dirty="0"/>
              <a:t>आवाहन जिव्हाळा निर्माण करणारे असावे</a:t>
            </a:r>
          </a:p>
          <a:p>
            <a:r>
              <a:rPr lang="en-IN" dirty="0"/>
              <a:t>आकर्षक विषय</a:t>
            </a:r>
          </a:p>
          <a:p>
            <a:r>
              <a:rPr lang="en-IN" dirty="0"/>
              <a:t>चांगले सांगणारे असावे</a:t>
            </a:r>
          </a:p>
          <a:p>
            <a:r>
              <a:rPr lang="en-IN" dirty="0"/>
              <a:t>परिपूर्ण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288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DB017-253B-FEEB-CC0C-0ADF088B4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आव्हानांचे विविध प्रकार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F1C18-6AC9-9622-1288-E99B9CCE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भावनिक आव्हाने</a:t>
            </a:r>
          </a:p>
          <a:p>
            <a:r>
              <a:rPr lang="en-IN" dirty="0"/>
              <a:t>बौद्धिक आव्हाने</a:t>
            </a:r>
          </a:p>
          <a:p>
            <a:r>
              <a:rPr lang="en-IN" dirty="0"/>
              <a:t>भीतीची आव्हाने</a:t>
            </a:r>
          </a:p>
          <a:p>
            <a:r>
              <a:rPr lang="en-IN" dirty="0"/>
              <a:t>जाणीवांना आव्हाने</a:t>
            </a:r>
          </a:p>
          <a:p>
            <a:r>
              <a:rPr lang="en-IN" dirty="0"/>
              <a:t>होकारात्मक आव्हाने</a:t>
            </a:r>
          </a:p>
          <a:p>
            <a:r>
              <a:rPr lang="en-IN" dirty="0"/>
              <a:t>नकारात्मक आव्हाने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8164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215</Words>
  <Application>Microsoft Office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Tw Cen MT</vt:lpstr>
      <vt:lpstr>Circuit</vt:lpstr>
      <vt:lpstr>7. जाहिरातीतील क्रियाशीलतेची मूलभूत तत्वे</vt:lpstr>
      <vt:lpstr>जाहिरातीतील क्रियाशीलतेची भूमिका</vt:lpstr>
      <vt:lpstr>जाहिरातीतील क्रियाशील प्रक्रिया</vt:lpstr>
      <vt:lpstr>दृक प्रतिमा</vt:lpstr>
      <vt:lpstr>दृक प्रतिमा निर्मितीतील विविध टप्पे</vt:lpstr>
      <vt:lpstr>दृक प्रतिमेची तंत्रे</vt:lpstr>
      <vt:lpstr>खरेदीच्या विविध प्रेरणा</vt:lpstr>
      <vt:lpstr>जाहिरातीतील आव्हान</vt:lpstr>
      <vt:lpstr>आव्हानांचे विविध प्रकार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जाहिरातीतील क्रियाशीलतेची मूलभूत तत्वे</dc:title>
  <dc:creator>917276736616</dc:creator>
  <cp:lastModifiedBy>ASCC MOKHADA</cp:lastModifiedBy>
  <cp:revision>16</cp:revision>
  <dcterms:created xsi:type="dcterms:W3CDTF">2022-11-30T15:40:30Z</dcterms:created>
  <dcterms:modified xsi:type="dcterms:W3CDTF">2023-01-02T10:49:51Z</dcterms:modified>
</cp:coreProperties>
</file>